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6" r:id="rId9"/>
    <p:sldId id="267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Application of Computer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no 17</a:t>
            </a:r>
            <a:endParaRPr lang="en-US" b="1" dirty="0" smtClean="0"/>
          </a:p>
          <a:p>
            <a:r>
              <a:rPr lang="en-US" b="1" dirty="0"/>
              <a:t> </a:t>
            </a:r>
            <a:r>
              <a:rPr lang="en-US" b="1" dirty="0" smtClean="0"/>
              <a:t>             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COURSE  INSTRUCTORE 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     ALIA </a:t>
            </a:r>
            <a:r>
              <a:rPr lang="en-US" b="1" dirty="0"/>
              <a:t>MUNAWAR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238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are problem solving skills?</a:t>
            </a:r>
          </a:p>
          <a:p>
            <a:r>
              <a:rPr lang="en-US" b="1" dirty="0"/>
              <a:t>Problem solving</a:t>
            </a:r>
            <a:r>
              <a:rPr lang="en-US" dirty="0"/>
              <a:t> requires two distinct types of mental </a:t>
            </a:r>
            <a:r>
              <a:rPr lang="en-US" b="1" dirty="0"/>
              <a:t>skill</a:t>
            </a:r>
            <a:r>
              <a:rPr lang="en-US" dirty="0"/>
              <a:t>, analytical and creative. Analytical or logical thinking includes </a:t>
            </a:r>
            <a:r>
              <a:rPr lang="en-US" b="1" dirty="0"/>
              <a:t>skills</a:t>
            </a:r>
            <a:r>
              <a:rPr lang="en-US" dirty="0"/>
              <a:t> such as ordering, comparing, contrasting, evaluating and selecting. ... Creative thinking is a divergent process, using the imagination to create a large range of ideas for solutions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653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Problem  Solving Techniques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Program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Algorithm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Flowchart</a:t>
            </a:r>
          </a:p>
          <a:p>
            <a:pPr>
              <a:buFont typeface="Wingdings" pitchFamily="2" charset="2"/>
              <a:buChar char="Ø"/>
            </a:pPr>
            <a:r>
              <a:rPr lang="en-US" b="1" dirty="0"/>
              <a:t>Flowchart guidelines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Flowchart Symbols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3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Problem Solving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Problem </a:t>
            </a:r>
            <a:r>
              <a:rPr lang="en-US" dirty="0" smtClean="0"/>
              <a:t>Solving is a process of identifying a </a:t>
            </a:r>
          </a:p>
          <a:p>
            <a:pPr marL="0" indent="0">
              <a:buNone/>
            </a:pPr>
            <a:r>
              <a:rPr lang="en-US" dirty="0" smtClean="0"/>
              <a:t>problem and finding the best solution for it .</a:t>
            </a:r>
          </a:p>
          <a:p>
            <a:pPr marL="0" indent="0">
              <a:buNone/>
            </a:pPr>
            <a:r>
              <a:rPr lang="en-US" dirty="0"/>
              <a:t>Problem </a:t>
            </a:r>
            <a:r>
              <a:rPr lang="en-US" dirty="0" smtClean="0"/>
              <a:t>Solving is a skill that can be developed by following a well organized approach .</a:t>
            </a:r>
          </a:p>
          <a:p>
            <a:pPr marL="0" indent="0">
              <a:buNone/>
            </a:pPr>
            <a:r>
              <a:rPr lang="en-US" dirty="0" smtClean="0"/>
              <a:t>Different strategies , techniques and tool are used to solve a problem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61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</a:t>
            </a:r>
            <a:r>
              <a:rPr lang="en-US" b="1" dirty="0" smtClean="0"/>
              <a:t>Solving Techniques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Problem Solving Techniques </a:t>
            </a:r>
            <a:r>
              <a:rPr lang="en-US" dirty="0" smtClean="0"/>
              <a:t>are as follows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Program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Algorithm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Flowchart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310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Program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Program</a:t>
            </a:r>
            <a:r>
              <a:rPr lang="en-US" dirty="0" smtClean="0"/>
              <a:t> is a set of instructions that tells the computer what to do.</a:t>
            </a:r>
          </a:p>
          <a:p>
            <a:r>
              <a:rPr lang="en-US" dirty="0" smtClean="0"/>
              <a:t>A computer works according to the given instructions in the program. Computer programs are written in programming languages.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609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Programmer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person who develops a program is called </a:t>
            </a:r>
            <a:r>
              <a:rPr lang="en-US" b="1" dirty="0" smtClean="0"/>
              <a:t>Programmer.</a:t>
            </a:r>
          </a:p>
          <a:p>
            <a:r>
              <a:rPr lang="en-US" dirty="0" smtClean="0"/>
              <a:t>Programmer uses Programming languages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or tools to write </a:t>
            </a:r>
            <a:r>
              <a:rPr lang="en-US" b="1" dirty="0" smtClean="0"/>
              <a:t>Programs.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22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Example: Program to Add Two Integers</a:t>
            </a:r>
          </a:p>
          <a:p>
            <a:r>
              <a:rPr lang="en-US" dirty="0"/>
              <a:t>#</a:t>
            </a:r>
            <a:r>
              <a:rPr lang="en-US" dirty="0" smtClean="0"/>
              <a:t>include &lt;</a:t>
            </a:r>
            <a:r>
              <a:rPr lang="en-US" dirty="0" err="1" smtClean="0"/>
              <a:t>iostream.h</a:t>
            </a:r>
            <a:r>
              <a:rPr lang="en-US" dirty="0"/>
              <a:t>&gt;</a:t>
            </a:r>
            <a:endParaRPr lang="en-US" dirty="0" smtClean="0"/>
          </a:p>
          <a:p>
            <a:r>
              <a:rPr lang="en-US" dirty="0"/>
              <a:t>#</a:t>
            </a:r>
            <a:r>
              <a:rPr lang="en-US" dirty="0" smtClean="0"/>
              <a:t>include&lt;</a:t>
            </a:r>
            <a:r>
              <a:rPr lang="en-US" dirty="0" err="1" smtClean="0"/>
              <a:t>conio.h</a:t>
            </a:r>
            <a:r>
              <a:rPr lang="en-US" dirty="0"/>
              <a:t>&gt;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   Void   main</a:t>
            </a:r>
            <a:r>
              <a:rPr lang="en-US" dirty="0"/>
              <a:t>() </a:t>
            </a:r>
            <a:endParaRPr lang="en-US" dirty="0" smtClean="0"/>
          </a:p>
          <a:p>
            <a:r>
              <a:rPr lang="en-US" dirty="0" smtClean="0"/>
              <a:t>{ </a:t>
            </a:r>
          </a:p>
          <a:p>
            <a:r>
              <a:rPr lang="en-US" dirty="0" smtClean="0"/>
              <a:t>int </a:t>
            </a:r>
            <a:r>
              <a:rPr lang="en-US" dirty="0"/>
              <a:t>firstNumber, secondNumber, sumOfTwoNumbers; </a:t>
            </a:r>
            <a:endParaRPr lang="en-US" dirty="0" smtClean="0"/>
          </a:p>
          <a:p>
            <a:r>
              <a:rPr lang="en-US" dirty="0" smtClean="0"/>
              <a:t>cout </a:t>
            </a:r>
            <a:r>
              <a:rPr lang="en-US" dirty="0"/>
              <a:t>&lt;&lt; "Enter two integers: "; cin &gt;&gt; firstNumber &gt;&gt; secondNumber;</a:t>
            </a:r>
          </a:p>
        </p:txBody>
      </p:sp>
    </p:spTree>
    <p:extLst>
      <p:ext uri="{BB962C8B-B14F-4D97-AF65-F5344CB8AC3E}">
        <p14:creationId xmlns:p14="http://schemas.microsoft.com/office/powerpoint/2010/main" val="4091283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// </a:t>
            </a:r>
            <a:r>
              <a:rPr lang="en-US" dirty="0"/>
              <a:t>sum of two numbers in stored in variable </a:t>
            </a:r>
            <a:r>
              <a:rPr lang="en-US" dirty="0" smtClean="0"/>
              <a:t>  sumOfTwoNumbers </a:t>
            </a:r>
            <a:r>
              <a:rPr lang="en-US" dirty="0"/>
              <a:t>= firstNumber + </a:t>
            </a:r>
            <a:r>
              <a:rPr lang="en-US" dirty="0" smtClean="0"/>
              <a:t>   secondNumber</a:t>
            </a:r>
            <a:r>
              <a:rPr lang="en-US" dirty="0"/>
              <a:t>; </a:t>
            </a:r>
          </a:p>
          <a:p>
            <a:pPr marL="0" indent="0">
              <a:buNone/>
            </a:pPr>
            <a:r>
              <a:rPr lang="en-US" dirty="0" smtClean="0"/>
              <a:t>// </a:t>
            </a:r>
            <a:r>
              <a:rPr lang="en-US" dirty="0"/>
              <a:t>Prints sum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cout </a:t>
            </a:r>
            <a:r>
              <a:rPr lang="en-US" dirty="0"/>
              <a:t>&lt;&lt; firstNumber &lt;&lt; " + " &lt;&lt; secondNumber &lt;&lt; " = " &lt;&lt; sumOfTwoNumbers;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return </a:t>
            </a:r>
            <a:r>
              <a:rPr lang="en-US" dirty="0"/>
              <a:t>0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r>
              <a:rPr lang="en-US" dirty="0" smtClean="0"/>
              <a:t>     </a:t>
            </a:r>
            <a:r>
              <a:rPr lang="en-US" dirty="0"/>
              <a:t>}</a:t>
            </a:r>
            <a:br>
              <a:rPr lang="en-US" dirty="0"/>
            </a:b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20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Output</a:t>
            </a:r>
            <a:endParaRPr lang="en-US" dirty="0"/>
          </a:p>
          <a:p>
            <a:r>
              <a:rPr lang="en-US" dirty="0"/>
              <a:t>Enter two integers: 4 </a:t>
            </a:r>
            <a:r>
              <a:rPr lang="en-US" dirty="0" smtClean="0"/>
              <a:t>5</a:t>
            </a:r>
          </a:p>
          <a:p>
            <a:r>
              <a:rPr lang="en-US" dirty="0" smtClean="0"/>
              <a:t> </a:t>
            </a:r>
            <a:r>
              <a:rPr lang="en-US" dirty="0"/>
              <a:t>4 + 5 = </a:t>
            </a:r>
            <a:r>
              <a:rPr lang="en-US" dirty="0" smtClean="0"/>
              <a:t>9</a:t>
            </a:r>
          </a:p>
          <a:p>
            <a:r>
              <a:rPr lang="en-US" dirty="0" smtClean="0"/>
              <a:t>In </a:t>
            </a:r>
            <a:r>
              <a:rPr lang="en-US" dirty="0"/>
              <a:t>this program, user is asked to enter two integers. These two integers are stored in variables firstNumber and </a:t>
            </a:r>
            <a:r>
              <a:rPr lang="en-US" dirty="0" smtClean="0"/>
              <a:t>secondNumber</a:t>
            </a:r>
          </a:p>
          <a:p>
            <a:pPr marL="0" indent="0">
              <a:buNone/>
            </a:pPr>
            <a:r>
              <a:rPr lang="en-US" dirty="0" smtClean="0"/>
              <a:t>     </a:t>
            </a:r>
            <a:r>
              <a:rPr lang="en-US" dirty="0"/>
              <a:t> respectively.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8658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29</TotalTime>
  <Words>268</Words>
  <Application>Microsoft Office PowerPoint</Application>
  <PresentationFormat>On-screen Show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 </vt:lpstr>
      <vt:lpstr>Topics </vt:lpstr>
      <vt:lpstr>Problem Solving</vt:lpstr>
      <vt:lpstr>Problem Solving Techniques </vt:lpstr>
      <vt:lpstr>Program</vt:lpstr>
      <vt:lpstr>Programmer</vt:lpstr>
      <vt:lpstr>PowerPoint Presentation</vt:lpstr>
      <vt:lpstr>PowerPoint Presentation</vt:lpstr>
      <vt:lpstr>PowerPoint Presentation</vt:lpstr>
      <vt:lpstr>problem solving skills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 lecture no 17  and 18</dc:title>
  <dc:creator>alia munawar</dc:creator>
  <cp:lastModifiedBy>Alia manawar</cp:lastModifiedBy>
  <cp:revision>9</cp:revision>
  <dcterms:created xsi:type="dcterms:W3CDTF">2006-08-16T00:00:00Z</dcterms:created>
  <dcterms:modified xsi:type="dcterms:W3CDTF">2020-04-07T11:30:17Z</dcterms:modified>
</cp:coreProperties>
</file>